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887CC-BF4F-4AEC-A92A-F377A5AC1ED0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AE108-8566-467F-ABFD-CCD635E211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rtbrok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1800" y="5638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 pitchFamily="34" charset="0"/>
              </a:rPr>
              <a:t>   By: Thea Carroll</a:t>
            </a:r>
            <a:endParaRPr lang="en-US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altheacarroll</dc:creator>
  <cp:lastModifiedBy>altheacarroll</cp:lastModifiedBy>
  <cp:revision>2</cp:revision>
  <dcterms:created xsi:type="dcterms:W3CDTF">2010-12-03T14:41:25Z</dcterms:created>
  <dcterms:modified xsi:type="dcterms:W3CDTF">2010-12-08T13:46:16Z</dcterms:modified>
</cp:coreProperties>
</file>